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Libre Baskerville"/>
      <p:regular r:id="rId15"/>
    </p:embeddedFont>
    <p:embeddedFont>
      <p:font typeface="Libre Baskerville"/>
      <p:regular r:id="rId16"/>
    </p:embeddedFont>
    <p:embeddedFont>
      <p:font typeface="Libre Baskerville"/>
      <p:regular r:id="rId17"/>
    </p:embeddedFont>
    <p:embeddedFont>
      <p:font typeface="Libre Baskervill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slideLayout" Target="../slideLayouts/slideLayout7.xml"/><Relationship Id="rId7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66655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 개발 스토리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08503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JavaScript 런타임 환경으로, 2009년 Ryan Dahl에 의해 탄생했습니다. 이는 웹 개발에 혁신을 가져왔고, 전체 스택 개발의 새로운 지평을 열었습니다.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08289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09051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065990"/>
            <a:ext cx="176938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작성자: 건우 이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240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Node.js의 등장과 특징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9379" y="3213140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비동기 I/O를 기반으로 하여 높은 처리 능력과 확장성을 제공합니다.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12812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22243" y="3213140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12812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단일 스레드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18548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단일 스레드 이벤트 루프 모델을 사용하여 병렬 처리를 효율적으로 수행할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18922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30566" y="5274231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1892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빠른 속도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5679638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V8 JavaScript 엔진을 사용하여 빠른 실행 속도와 높은 성능을 발휘합니다.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215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Node.js의 확산과 발전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2270522"/>
            <a:ext cx="30480" cy="4737378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7655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5256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57989" y="2610683"/>
            <a:ext cx="151805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4973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2009년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987754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Ryan Dahl에 의해 Node.js가 처음 소개되었습니다.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1029176" y="4144447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2010년대 초반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 커뮤니티가 급속도로 성장하기 시작했습니다.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58331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DDD3BA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5931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1029176" y="5678210"/>
            <a:ext cx="20955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5648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2015년 이후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055281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Node.js가 기업 및 대규모 프로젝트에 널리 채택되면서 전세계적으로 확산되었습니다.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Node.js가 가져온 변화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전체 스택 JavaScript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Node.js를 통해 JavaScript를 서버 측 개발에 활용할 수 있게 되면서 전체 스택 JavaScript 개발이 가능해졌습니다.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생산성 향상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Node.js의 비동기 처리와 빠른 실행 속도로 인해 개발 생산성이 크게 향상되었습니다.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모듈 생태계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NPM(Node Package Manager)을 통해 수많은 라이브러리와 프레임워크가 개발되면서 개발 속도가 가속화되었습니다.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68561"/>
            <a:ext cx="6284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Node.js와 전체 스택 개발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17502"/>
            <a:ext cx="1134070" cy="181451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14431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프론트엔드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263473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React, Angular, Vue.js 등의 JavaScript 프레임워크로 구현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32014"/>
            <a:ext cx="1134070" cy="18145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9588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백엔드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449247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Node.js로 API 및 서버 로직 개발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546527"/>
            <a:ext cx="1134070" cy="181451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773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데이터베이스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2637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MongoDB, CouchDB 등의 NoSQL 데이터베이스 사용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71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Node.js의 주요 사용처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1926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웹 애플리케이션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21028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확장성과 실시간 처리 능력으로 웹 애플리케이션 개발에 적합합니다.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19260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실시간 애플리케이션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21028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채팅, 협업 도구, 게임 등 실시간 상호작용이 필요한 애플리케이션에 널리 활용됩니다.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API 서버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빠른 속도와 효율적인 비동기 처리로 API 서버 구축에 유리합니다.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IoT 디바이스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임베디드 시스템과 IoT 디바이스에 Node.js를 적용하여 효율적인 시스템을 구축할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886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Node.js의 영향력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78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28224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개발 패러다임 변화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JavaScript 생태계를 혁신하며 전체 스택 개발의 새로운 가능성을 열었습니다.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77810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9901" y="271224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생산성 향상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202662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비동기 처리와 빠른 실행 속도로 개발 생산성이 크게 향상되었습니다.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28224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기술 생태계 확장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547747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NPM을 통해 수많은 라이브러리와 프레임워크가 개발되면서 기술 생태계가 크게 확장되었습니다.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4919901" y="49870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발전 가속화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9901" y="5477470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Node.js의 지속적인 발전과 대기업의 채택으로 전체 IT 산업이 빠르게 발전하고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6720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48070" y="3259812"/>
            <a:ext cx="5344001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결론 및 핵심 요약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48070" y="4248388"/>
            <a:ext cx="13134261" cy="2469832"/>
          </a:xfrm>
          <a:prstGeom prst="roundRect">
            <a:avLst>
              <a:gd name="adj" fmla="val 363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55690" y="4256008"/>
            <a:ext cx="13119021" cy="613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69407" y="4391858"/>
            <a:ext cx="612826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 등장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7532727" y="4391858"/>
            <a:ext cx="612826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2009년 Ryan Dahl에 의해 소개된 JavaScript 런타임 환경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55690" y="4869656"/>
            <a:ext cx="13119021" cy="613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69407" y="5005507"/>
            <a:ext cx="612826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특징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32727" y="5005507"/>
            <a:ext cx="612826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비동기 I/O, 단일 스레드, 빠른 속도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55690" y="5483304"/>
            <a:ext cx="13119021" cy="6136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69407" y="5619155"/>
            <a:ext cx="612826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확산과 발전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32727" y="5619155"/>
            <a:ext cx="612826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2010년대 초반부터 커뮤니티 성장, 2015년 이후 기업 채택 확대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55690" y="6096953"/>
            <a:ext cx="13119021" cy="6136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69407" y="6232803"/>
            <a:ext cx="612826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변화와 영향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7532727" y="6232803"/>
            <a:ext cx="6128266" cy="3419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전체 스택 JavaScript 개발, 생산성 향상, 기술 생태계 확장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48070" y="6958608"/>
            <a:ext cx="13134261" cy="683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Node.js는 JavaScript 개발 생태계를 혁신하며 전체 스택 개발의 새로운 가능성을 열었습니다. 비동기 처리와 빠른 속도로 인한 생산성 향상, 방대한 라이브러리 생태계 등 Node.js의 영향력은 지속적으로 확대되고 있습니다.</a:t>
            </a:r>
            <a:endParaRPr lang="en-US" sz="1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2024-11-04T11:48:02Z</dcterms:created>
  <dcterms:modified xsi:type="dcterms:W3CDTF">2024-11-04T11:48:02Z</dcterms:modified>
</cp:coreProperties>
</file>